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1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38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3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2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5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7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4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7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96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6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2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03433-7F5A-4BCE-8C84-B1F8D6B2D3F3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50A48-B9F8-489F-8342-EC14EA6A1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3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://chart.apis.google.com/chart?cht=bvs&amp;chs=348x150&amp;chxt=x%2Cr&amp;chco=8bbc8b%2Cb4e4b4%2C1d7f1d%2C70d070&amp;chxp=0%2C0%2C12.5%2C25%2C37.5%2C50%2C62.5%2C75%2C87.5%2C100&amp;chxl=0%3A%7C12a%7C6a%7C12p%7C6p%7C12a%7C6a%7C12p%7C6p%7C12a&amp;chlr=8%7C6%7C4%7C2%7C0&amp;chp=0&amp;chg=12.5%2C25%2C0.25%2C0.75&amp;chbh=a%2C0%2C0&amp;chm=%40telectricity%20in%20kW%2C666666%2C0%2C1%3A1%2C10%7CB%2Cb4e4b4%2C1%2C0%2C0%7CB%2C8bbc8b%2C0%2C0%2C0%7CB%2C70d070%2C3%2C0%2C0%7CB%2C1d7f1d%2C2%2C0%2C0&amp;chd=s%3AHHHHHHHHHHHHHHHHHHHHHHHHHHHHHHHHHHHHHHHHHHHHHHHHHHHHHHHHHHHHHHHHHHHHHHHHHHHHHHHHHHHHHHHHHHHHHHHHHHHHHHHHHHHHHHHHHHHHHHHHHHHHHHHHHHHHHHHHHHHHHHHH________________________________________________________________________________________________________________________________________________%2CkgfgfgfIBAABWVEAAAAAAAAABAAAABBBBAABCCBEFLdiaJDBBBABCBBBABABBBBAAAAAABBABBBDBBBBBBBBBBBABGbkkonlmljjijjeKZopnonmlkTMahMIaXGPgkTSioUFGFCDDCBCBBDF________________________________________________________________________________________________________________________________________________%2C________________________________________________________________________________________________________________________________________________GGGGGGGGGGGGGGGGGGGGGGGGGGGGGGGGGGGGGGGGGGGGGGGGGGGGGGGGGGGGGGGGGGGGGGGGGGGGGGGGGGGGGGGGGGGGGGGGGGGGGGGGGGGGGGGGGGGGGGGGGGGGGGGGGGGGGGGGGGGGGGGG%2C________________________________________________________________________________________________________________________________________________bhggggggihfaJADUUFAAAAAABAABBBCBBBBHXiYKEDCDEFGGQOCCCBCCBBBABBBBABCBCCCCCBCCCCOgkWEBJbkjaIBKbjkeNCPjnnnqttqnlkkkkkkkjjjcNBBOigaJAAAETmhSHGPhdKHN&amp;chma=10%2C22%2C5%2C16&amp;chxs=0%2C666666%2C10%2C0%2Clt%2Cffffff%7C1%2C666666%2C10%2C-1%2Ct%2Cffffff&amp;chxtc=0%2C2%7C1%2C2"/>
          <p:cNvSpPr>
            <a:spLocks noChangeAspect="1" noChangeArrowheads="1"/>
          </p:cNvSpPr>
          <p:nvPr/>
        </p:nvSpPr>
        <p:spPr bwMode="auto">
          <a:xfrm>
            <a:off x="2279650" y="-505939"/>
            <a:ext cx="3314700" cy="142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http://chart.apis.google.com/chart?cht=bvs&amp;chs=348x150&amp;chxt=x%2Cr&amp;chco=8bbc8b%2Cb4e4b4%2C1d7f1d%2C70d070&amp;chxp=0%2C0%2C12.5%2C25%2C37.5%2C50%2C62.5%2C75%2C87.5%2C100&amp;chxl=0%3A%7C12a%7C6a%7C12p%7C6p%7C12a%7C6a%7C12p%7C6p%7C12a&amp;chlr=8%7C6%7C4%7C2%7C0&amp;chp=0&amp;chg=12.5%2C25%2C0.25%2C0.75&amp;chbh=a%2C0%2C0&amp;chm=%40telectricity%20in%20kW%2C666666%2C0%2C1%3A1%2C10%7CB%2Cb4e4b4%2C1%2C0%2C0%7CB%2C8bbc8b%2C0%2C0%2C0%7CB%2C70d070%2C3%2C0%2C0%7CB%2C1d7f1d%2C2%2C0%2C0&amp;chd=s%3AHHHHHHHHHHHHHHHHHHHHHHHHHHHHHHHHHHHHHHHHHHHHHHHHHHHHHHHHHHHHHHHHHHHHHHHHHHHHHHHHHHHHHHHHHHHHHHHHHHHHHHHHHHHHHHHHHHHHHHHHHHHHHHHHHHHHHHHHHHHHHHHH________________________________________________________________________________________________________________________________________________%2CkgfgfgfIBAABWVEAAAAAAAAABAAAABBBBAABCCBEFLdiaJDBBBABCBBBABABBBBAAAAAABBABBBDBBBBBBBBBBBABGbkkonlmljjijjeKZopnonmlkTMahMIaXGPgkTSioUFGFCDDCBCBBDF________________________________________________________________________________________________________________________________________________%2C________________________________________________________________________________________________________________________________________________GGGGGGGGGGGGGGGGGGGGGGGGGGGGGGGGGGGGGGGGGGGGGGGGGGGGGGGGGGGGGGGGGGGGGGGGGGGGGGGGGGGGGGGGGGGGGGGGGGGGGGGGGGGGGGGGGGGGGGGGGGGGGGGGGGGGGGGGGGGGGGGG%2C________________________________________________________________________________________________________________________________________________bhggggggihfaJADUUFAAAAAABAABBBCBBBBHXiYKEDCDEFGGQOCCCBCCBBBABBBBABCBCCCCCBCCCCOgkWEBJbkjaIBKbjkeNCPjnnnqttqnlkkkkkkkjjjcNBBOigaJAAAETmhSHGPhdKHN&amp;chma=10%2C22%2C5%2C16&amp;chxs=0%2C666666%2C10%2C0%2Clt%2Cffffff%7C1%2C666666%2C10%2C-1%2Ct%2Cffffff&amp;chxtc=0%2C2%7C1%2C2"/>
          <p:cNvSpPr>
            <a:spLocks noChangeAspect="1" noChangeArrowheads="1"/>
          </p:cNvSpPr>
          <p:nvPr/>
        </p:nvSpPr>
        <p:spPr bwMode="auto">
          <a:xfrm>
            <a:off x="469900" y="-519113"/>
            <a:ext cx="3314700" cy="142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http://chart.apis.google.com/chart?cht=bvs&amp;chs=348x150&amp;chxt=x%2Cr&amp;chco=8bbc8b%2Cb4e4b4%2C1d7f1d%2C70d070&amp;chxp=0%2C0%2C12.5%2C25%2C37.5%2C50%2C62.5%2C75%2C87.5%2C100&amp;chxl=0%3A%7C12a%7C6a%7C12p%7C6p%7C12a%7C6a%7C12p%7C6p%7C12a&amp;chlr=8%7C6%7C4%7C2%7C0&amp;chp=0&amp;chg=12.5%2C25%2C0.25%2C0.75&amp;chbh=a%2C0%2C0&amp;chm=%40telectricity%20in%20kW%2C666666%2C0%2C1%3A1%2C10%7CB%2Cb4e4b4%2C1%2C0%2C0%7CB%2C8bbc8b%2C0%2C0%2C0%7CB%2C70d070%2C3%2C0%2C0%7CB%2C1d7f1d%2C2%2C0%2C0&amp;chd=s%3AHHHHHHHHHHHHHHHHHHHHHHHHHHHHHHHHHHHHHHHHHHHHHHHHHHHHHHHHHHHHHHHHHHHHHHHHHHHHHHHHHHHHHHHHHHHHHHHHHHHHHHHHHHHHHHHHHHHHHHHHHHHHHHHHHHHHHHHHHHHHHHHH________________________________________________________________________________________________________________________________________________%2CkgfgfgfIBAABWVEAAAAAAAAABAAAABBBBAABCCBEFLdiaJDBBBABCBBBABABBBBAAAAAABBABBBDBBBBBBBBBBBABGbkkonlmljjijjeKZopnonmlkTMahMIaXGPgkTSioUFGFCDDCBCBBDF________________________________________________________________________________________________________________________________________________%2C________________________________________________________________________________________________________________________________________________GGGGGGGGGGGGGGGGGGGGGGGGGGGGGGGGGGGGGGGGGGGGGGGGGGGGGGGGGGGGGGGGGGGGGGGGGGGGGGGGGGGGGGGGGGGGGGGGGGGGGGGGGGGGGGGGGGGGGGGGGGGGGGGGGGGGGGGGGGGGGGGG%2C________________________________________________________________________________________________________________________________________________bhggggggihfaJADUUFAAAAAABAABBBCBBBBHXiYKEDCDEFGGQOCCCBCCBBBABBBBABCBCCCCCBCCCCOgkWEBJbkjaIBKbjkeNCPjnnnqttqnlkkkkkkkjjjcNBBOigaJAAAETmhSHGPhdKHN&amp;chma=10%2C22%2C5%2C16&amp;chxs=0%2C666666%2C10%2C0%2Clt%2Cffffff%7C1%2C666666%2C10%2C-1%2Ct%2Cffffff&amp;chxtc=0%2C2%7C1%2C2"/>
          <p:cNvSpPr>
            <a:spLocks noChangeAspect="1" noChangeArrowheads="1"/>
          </p:cNvSpPr>
          <p:nvPr/>
        </p:nvSpPr>
        <p:spPr bwMode="auto">
          <a:xfrm>
            <a:off x="622300" y="-366713"/>
            <a:ext cx="3314700" cy="142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http://chart.apis.google.com/chart?cht=bvs&amp;chs=348x150&amp;chxt=x%2Cr&amp;chco=8bbc8b%2Cb4e4b4%2C1d7f1d%2C70d070&amp;chxp=0%2C0%2C12.5%2C25%2C37.5%2C50%2C62.5%2C75%2C87.5%2C100&amp;chxl=0%3A%7C12a%7C6a%7C12p%7C6p%7C12a%7C6a%7C12p%7C6p%7C12a&amp;chlr=8%7C6%7C4%7C2%7C0&amp;chp=0&amp;chg=12.5%2C25%2C0.25%2C0.75&amp;chbh=a%2C0%2C0&amp;chm=%40telectricity%20in%20kW%2C666666%2C0%2C1%3A1%2C10%7CB%2Cb4e4b4%2C1%2C0%2C0%7CB%2C8bbc8b%2C0%2C0%2C0%7CB%2C70d070%2C3%2C0%2C0%7CB%2C1d7f1d%2C2%2C0%2C0&amp;chd=s%3AHHHHHHHHHHHHHHHHHHHHHHHHHHHHHHHHHHHHHHHHHHHHHHHHHHHHHHHHHHHHHHHHHHHHHHHHHHHHHHHHHHHHHHHHHHHHHHHHHHHHHHHHHHHHHHHHHHHHHHHHHHHHHHHHHHHHHHHHHHHHHHHH________________________________________________________________________________________________________________________________________________%2CkgfgfgfIBAABWVEAAAAAAAAABAAAABBBBAABCCBEFLdiaJDBBBABCBBBABABBBBAAAAAABBABBBDBBBBBBBBBBBABGbkkonlmljjijjeKZopnonmlkTMahMIaXGPgkTSioUFGFCDDCBCBBDF________________________________________________________________________________________________________________________________________________%2C________________________________________________________________________________________________________________________________________________GGGGGGGGGGGGGGGGGGGGGGGGGGGGGGGGGGGGGGGGGGGGGGGGGGGGGGGGGGGGGGGGGGGGGGGGGGGGGGGGGGGGGGGGGGGGGGGGGGGGGGGGGGGGGGGGGGGGGGGGGGGGGGGGGGGGGGGGGGGGGGGG%2C________________________________________________________________________________________________________________________________________________bhggggggihfaJADUUFAAAAAABAABBBCBBBBHXiYKEDCDEFGGQOCCCBCCBBBABBBBABCBCCCCCBCCCCOgkWEBJbkjaIBKbjkeNCPjnnnqttqnlkkkkkkkjjjcNBBOigaJAAAETmhSHGPhdKHN&amp;chma=10%2C22%2C5%2C16&amp;chxs=0%2C666666%2C10%2C0%2Clt%2Cffffff%7C1%2C666666%2C10%2C-1%2Ct%2Cffffff&amp;chxtc=0%2C2%7C1%2C2"/>
          <p:cNvSpPr>
            <a:spLocks noChangeAspect="1" noChangeArrowheads="1"/>
          </p:cNvSpPr>
          <p:nvPr/>
        </p:nvSpPr>
        <p:spPr bwMode="auto">
          <a:xfrm>
            <a:off x="5880848" y="2113940"/>
            <a:ext cx="2976819" cy="39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TED – Web Dashboard</a:t>
            </a:r>
            <a:endParaRPr lang="en-US" dirty="0"/>
          </a:p>
        </p:txBody>
      </p:sp>
      <p:sp>
        <p:nvSpPr>
          <p:cNvPr id="8" name="AutoShape 10" descr="http://chart.apis.google.com/chart?cht=bvs&amp;chs=348x150&amp;chxt=x%2Cr&amp;chco=8bbc8b%2Cb4e4b4%2C1d7f1d%2C70d070&amp;chxp=0%2C0%2C12.5%2C25%2C37.5%2C50%2C62.5%2C75%2C87.5%2C100&amp;chxl=0%3A%7C12a%7C6a%7C12p%7C6p%7C12a%7C6a%7C12p%7C6p%7C12a&amp;chlr=8%7C6%7C4%7C2%7C0&amp;chp=0&amp;chg=12.5%2C25%2C0.25%2C0.75&amp;chbh=a%2C0%2C0&amp;chm=%40telectricity%20in%20kW%2C666666%2C0%2C1%3A1%2C10%7CB%2Cb4e4b4%2C1%2C0%2C0%7CB%2C8bbc8b%2C0%2C0%2C0%7CB%2C70d070%2C3%2C0%2C0%7CB%2C1d7f1d%2C2%2C0%2C0&amp;chd=s%3AHHHHHHHHHHHHHHHHHHHHHHHHHHHHHHHHHHHHHHHHHHHHHHHHHHHHHHHHHHHHHHHHHHHHHHHHHHHHHHHHHHHHHHHHHHHHHHHHHHHHHHHHHHHHHHHHHHHHHHHHHHHHHHHHHHHHHHHHHHHHHHHH________________________________________________________________________________________________________________________________________________%2CkgfgfgfIBAABWVEAAAAAAAAABAAAABBBBAABCCBEFLdiaJDBBBABCBBBABABBBBAAAAAABBABBBDBBBBBBBBBBBABGbkkonlmljjijjeKZopnonmlkTMahMIaXGPgkTSioUFGFCDDCBCBBDF________________________________________________________________________________________________________________________________________________%2C________________________________________________________________________________________________________________________________________________GGGGGGGGGGGGGGGGGGGGGGGGGGGGGGGGGGGGGGGGGGGGGGGGGGGGGGGGGGGGGGGGGGGGGGGGGGGGGGGGGGGGGGGGGGGGGGGGGGGGGGGGGGGGGGGGGGGGGGGGGGGGGGGGGGGGGGGGGGGGGGGG%2C________________________________________________________________________________________________________________________________________________bhggggggihfaJADUUFAAAAAABAABBBCBBBBHXiYKEDCDEFGGQOCCCBCCBBBABBBBABCBCCCCCBCCCCOgkWEBJbkjaIBKbjkeNCPjnnnqttqnlkkkkkkkjjjcNBBOigaJAAAETmhSHGPhdKHN&amp;chma=10%2C22%2C5%2C16&amp;chxs=0%2C666666%2C10%2C0%2Clt%2Cffffff%7C1%2C666666%2C10%2C-1%2Ct%2Cffffff&amp;chxtc=0%2C2%7C1%2C2"/>
          <p:cNvSpPr>
            <a:spLocks noChangeAspect="1" noChangeArrowheads="1"/>
          </p:cNvSpPr>
          <p:nvPr/>
        </p:nvSpPr>
        <p:spPr bwMode="auto">
          <a:xfrm>
            <a:off x="1079500" y="2188747"/>
            <a:ext cx="1200150" cy="30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CIS</a:t>
            </a:r>
            <a:endParaRPr lang="en-US" dirty="0"/>
          </a:p>
        </p:txBody>
      </p:sp>
      <p:pic>
        <p:nvPicPr>
          <p:cNvPr id="1035" name="Picture 11" descr="C:\Users\mhyde\Desktop\ch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443" y="5567799"/>
            <a:ext cx="2381262" cy="1026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mhyde\AppData\Local\Microsoft\Windows\Temporary Internet Files\Content.Outlook\DB3IICO6\mychart (17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443" y="2011600"/>
            <a:ext cx="2409825" cy="1377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mhyde\Dropbox\Photos\daff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1" y="5129644"/>
            <a:ext cx="2109384" cy="131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mhyde\Dropbox\Photos\daff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1" y="2490974"/>
            <a:ext cx="2109384" cy="2672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mhyde\Dropbox\Photos\ted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499216"/>
            <a:ext cx="1632117" cy="156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mhyde\Dropbox\Photos\ted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58878"/>
            <a:ext cx="1632117" cy="253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819400" y="340490"/>
            <a:ext cx="3019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Hourly Usages for 268631-005</a:t>
            </a:r>
          </a:p>
          <a:p>
            <a:pPr algn="ctr"/>
            <a:r>
              <a:rPr lang="en-US" dirty="0" smtClean="0"/>
              <a:t>6/22/2011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56470" y="1349626"/>
            <a:ext cx="2409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Intranet – From CIS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731685" y="5216446"/>
            <a:ext cx="2421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Ted – Google </a:t>
            </a:r>
            <a:r>
              <a:rPr lang="en-US" dirty="0" err="1" smtClean="0"/>
              <a:t>PowerMeter</a:t>
            </a:r>
            <a:endParaRPr lang="en-US" dirty="0"/>
          </a:p>
        </p:txBody>
      </p:sp>
      <p:pic>
        <p:nvPicPr>
          <p:cNvPr id="1026" name="Picture 2" descr="C:\Users\mhyde\Dropbox\Photos\ted3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728" y="3867104"/>
            <a:ext cx="2238352" cy="921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31686" y="3349972"/>
            <a:ext cx="2421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Ted – Web Graph</a:t>
            </a:r>
            <a:endParaRPr lang="en-US" dirty="0"/>
          </a:p>
        </p:txBody>
      </p:sp>
      <p:pic>
        <p:nvPicPr>
          <p:cNvPr id="2" name="Picture 2" descr="C:\Users\mhyde\Dropbox\Photos\twacsoc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63655"/>
            <a:ext cx="2451060" cy="1258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573817" y="224748"/>
            <a:ext cx="2409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TWACS - 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717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25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Hyde</dc:creator>
  <cp:lastModifiedBy>Mike Hyde</cp:lastModifiedBy>
  <cp:revision>5</cp:revision>
  <dcterms:created xsi:type="dcterms:W3CDTF">2011-06-23T18:41:40Z</dcterms:created>
  <dcterms:modified xsi:type="dcterms:W3CDTF">2011-06-24T12:11:12Z</dcterms:modified>
</cp:coreProperties>
</file>